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3" r:id="rId5"/>
    <p:sldId id="282" r:id="rId6"/>
    <p:sldId id="280" r:id="rId7"/>
    <p:sldId id="279" r:id="rId8"/>
    <p:sldId id="278" r:id="rId9"/>
    <p:sldId id="276" r:id="rId10"/>
    <p:sldId id="288" r:id="rId11"/>
    <p:sldId id="287" r:id="rId12"/>
    <p:sldId id="286" r:id="rId13"/>
    <p:sldId id="285" r:id="rId14"/>
    <p:sldId id="284" r:id="rId15"/>
    <p:sldId id="299" r:id="rId16"/>
    <p:sldId id="300" r:id="rId17"/>
    <p:sldId id="301" r:id="rId18"/>
    <p:sldId id="291" r:id="rId19"/>
    <p:sldId id="292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88" y="0"/>
            <a:ext cx="91818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63061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FF0000"/>
                </a:solidFill>
                <a:latin typeface="+mn-lt"/>
                <a:ea typeface="Batang" pitchFamily="18" charset="-127"/>
              </a:rPr>
              <a:t>Война в судьбе</a:t>
            </a:r>
            <a:br>
              <a:rPr lang="ru-RU" sz="6000" b="1" i="1" dirty="0" smtClean="0">
                <a:solidFill>
                  <a:srgbClr val="FF0000"/>
                </a:solidFill>
                <a:latin typeface="+mn-lt"/>
                <a:ea typeface="Batang" pitchFamily="18" charset="-127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+mn-lt"/>
                <a:ea typeface="Batang" pitchFamily="18" charset="-127"/>
              </a:rPr>
              <a:t> моей семьи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                                        </a:t>
            </a:r>
            <a: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ФИО автора: </a:t>
            </a:r>
            <a:b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                                    </a:t>
            </a:r>
            <a:r>
              <a:rPr lang="ru-RU" sz="2200" b="1" i="1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Полкова</a:t>
            </a:r>
            <a: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b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                                    Анна Сергеевна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					  </a:t>
            </a:r>
            <a:r>
              <a:rPr lang="ru-RU" sz="2200" b="1" i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Возраст: 35 лет</a:t>
            </a:r>
            <a:endParaRPr lang="ru-RU" sz="22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771800" y="5638800"/>
            <a:ext cx="5000600" cy="23847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воз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156"/>
            <a:ext cx="12157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09268"/>
            <a:ext cx="3888432" cy="2813997"/>
          </a:xfrm>
          <a:prstGeom prst="flowChartAlternateProcess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560840" cy="15841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Бабушка, жена Данила Трофимовича ( 24 августа 1924г рождения – умерла 9 февраля </a:t>
            </a:r>
            <a:r>
              <a:rPr lang="ru-RU" sz="2000" b="1" dirty="0" smtClean="0"/>
              <a:t>2008г.) </a:t>
            </a:r>
            <a:r>
              <a:rPr lang="ru-RU" sz="2000" b="1" dirty="0" err="1" smtClean="0">
                <a:solidFill>
                  <a:srgbClr val="FF0000"/>
                </a:solidFill>
              </a:rPr>
              <a:t>Гайнцева</a:t>
            </a:r>
            <a:r>
              <a:rPr lang="ru-RU" sz="2000" b="1" dirty="0" smtClean="0">
                <a:solidFill>
                  <a:srgbClr val="FF0000"/>
                </a:solidFill>
              </a:rPr>
              <a:t> Клавдия Ильинична</a:t>
            </a:r>
            <a:r>
              <a:rPr lang="ru-RU" sz="2000" b="1" dirty="0" smtClean="0"/>
              <a:t>, также является ветераном трудового фронта. В молодости , совсем ещё </a:t>
            </a:r>
            <a:r>
              <a:rPr lang="ru-RU" sz="2000" b="1" dirty="0" smtClean="0"/>
              <a:t>ребёнком (14 </a:t>
            </a:r>
            <a:r>
              <a:rPr lang="ru-RU" sz="2000" b="1" dirty="0" smtClean="0"/>
              <a:t>лет,  с сестрой, которая была на 2 года старше), ей приходилось пасти  скот, так как их, четверых детей растила одна мать, отец был на фронте.</a:t>
            </a:r>
            <a:endParaRPr lang="ru-RU" sz="2000" b="1" dirty="0"/>
          </a:p>
        </p:txBody>
      </p:sp>
      <p:pic>
        <p:nvPicPr>
          <p:cNvPr id="5122" name="Picture 2" descr="C:\Users\1\Desktop\фото для конкурса\i (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32956"/>
            <a:ext cx="4320480" cy="3240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88832" cy="58052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br>
              <a:rPr lang="ru-RU" sz="2400" dirty="0" smtClean="0"/>
            </a:br>
            <a:r>
              <a:rPr lang="ru-RU" sz="2400" dirty="0" smtClean="0"/>
              <a:t>      С</a:t>
            </a:r>
            <a:r>
              <a:rPr lang="ru-RU" sz="2000" b="1" dirty="0" smtClean="0"/>
              <a:t>таршего сына  бабушки - фашисты сожгли  за пособничество партизанам. (фотография находится в музее г.Бирска </a:t>
            </a:r>
            <a:r>
              <a:rPr lang="ru-RU" sz="2000" b="1" dirty="0" err="1" smtClean="0"/>
              <a:t>респ.Башкортостана</a:t>
            </a:r>
            <a:r>
              <a:rPr lang="ru-RU" sz="2000" b="1" dirty="0" smtClean="0"/>
              <a:t>). Во </a:t>
            </a:r>
            <a:r>
              <a:rPr lang="ru-RU" sz="2000" b="1" dirty="0" err="1" smtClean="0"/>
              <a:t>времы</a:t>
            </a:r>
            <a:r>
              <a:rPr lang="ru-RU" sz="2000" b="1" dirty="0" smtClean="0"/>
              <a:t> войны молодых девчат направили  на  заготовку  дровяного леса. Без валенок, без тёплой одежды, ручными  пилами в зимнее время, молодёжь готовила лес для фронта. Клавдия Ильинична простыла  и её  перевели  на молокозавод г.Бирска,  но и там ей приходилось применять физическую силу, ворочая тяжелые фляги с молоком. Силы были на исходе, хлеба не хватало, приходилось собирать лебеду и с отрубями печь хлеб. После окончания войны бабушка с дедушкой поженились. Бабушка стала работать на швейной фабрике. Зарплата была мизерной, а работа сдельной. Целыми днями бабушка склонялась над швейной машинкой.  Денег не хватало даже на питание, а у них было трое детей.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0" y="5949280"/>
            <a:ext cx="4572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4608512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/>
              <a:t>За многолетний добросовестный труд Клавдии Ильиничне  было присвоено звание </a:t>
            </a:r>
            <a:br>
              <a:rPr lang="ru-RU" sz="2700" b="1" dirty="0" smtClean="0"/>
            </a:br>
            <a:r>
              <a:rPr lang="ru-RU" sz="2700" b="1" dirty="0" smtClean="0"/>
              <a:t>        </a:t>
            </a:r>
            <a:r>
              <a:rPr lang="ru-RU" sz="2700" b="1" dirty="0" smtClean="0">
                <a:solidFill>
                  <a:srgbClr val="FF0000"/>
                </a:solidFill>
              </a:rPr>
              <a:t>« </a:t>
            </a:r>
            <a:r>
              <a:rPr lang="ru-RU" sz="2700" b="1" dirty="0" err="1" smtClean="0">
                <a:solidFill>
                  <a:srgbClr val="FF0000"/>
                </a:solidFill>
              </a:rPr>
              <a:t>Ветаран</a:t>
            </a:r>
            <a:r>
              <a:rPr lang="ru-RU" sz="2700" b="1" dirty="0" smtClean="0">
                <a:solidFill>
                  <a:srgbClr val="FF0000"/>
                </a:solidFill>
              </a:rPr>
              <a:t> труда».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/>
              <a:t>Сейчас их уже нет в живых, только память о них осталась в наших сердцах. При их жизни моя  мама ежегодно возила нас, детей, к ним в гости. Бабушка нам часто рассказывала о их нелёгкой жизни во время войны, как воевал её супруг.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6146" name="Picture 2" descr="C:\Users\1\Desktop\фото для конкурса\DSCN11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84784"/>
            <a:ext cx="3096345" cy="381642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4104456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/>
              <a:t>Не могу не рассказать и о своём втором дедушке.  </a:t>
            </a:r>
            <a:br>
              <a:rPr lang="ru-RU" sz="2200" b="1" dirty="0" smtClean="0"/>
            </a:br>
            <a:r>
              <a:rPr lang="ru-RU" sz="2200" b="1" dirty="0" smtClean="0"/>
              <a:t>      </a:t>
            </a:r>
            <a:r>
              <a:rPr lang="ru-RU" sz="2200" b="1" dirty="0" smtClean="0">
                <a:solidFill>
                  <a:srgbClr val="FF0000"/>
                </a:solidFill>
              </a:rPr>
              <a:t>Геннадий Александрович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                 Полков       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(05.08.1930 г. – 17.08. 2015г. ), папин отец. Будучи ещё совсем мальчишкой, в 13 лет, он работал как взрослый в бригаде рыбаков, которые вылавливали рыбу и поставляли на </a:t>
            </a:r>
            <a:r>
              <a:rPr lang="ru-RU" sz="2200" b="1" dirty="0" err="1" smtClean="0"/>
              <a:t>рыбоперерабатывающий</a:t>
            </a:r>
            <a:r>
              <a:rPr lang="ru-RU" sz="2200" b="1" dirty="0" smtClean="0"/>
              <a:t>  завод,  дальше продукция отправлялась на фронт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1027" name="Picture 3" descr="C:\Users\1\Desktop\фото для конкурса\DSC024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456384" cy="423874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44816" cy="46805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Отец,  дедушкин,  погиб и мать троих  сыновей, растила  их одна. Дедушке было 15 лет, когда ушла из жизни его мать (заболела тифом). Геннадия взяла к себе на воспитание хантыйская семья. Когда дедушкин старший брат Василий, возвращался с фронта, он забрал Геннадия с собой в село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Ларьяк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Здесь он и прожил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всю  оставшуюся жизнь.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В 50-х годах встретил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свою будущую жену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Анну Георгиевну.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Они поженились 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в 1952 году.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фото для конкурса\IMG_0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4248472" cy="295232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252028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/>
              <a:t>Геннадий Александрович в  </a:t>
            </a:r>
            <a:r>
              <a:rPr lang="ru-RU" sz="2200" b="1" dirty="0" err="1" smtClean="0"/>
              <a:t>с.Ларьяк</a:t>
            </a:r>
            <a:r>
              <a:rPr lang="ru-RU" sz="2200" b="1" dirty="0" smtClean="0"/>
              <a:t> пошёл работать плотником в бригаду, которую часто направляли на работы по всему </a:t>
            </a:r>
            <a:r>
              <a:rPr lang="ru-RU" sz="2200" b="1" dirty="0" err="1" smtClean="0"/>
              <a:t>Нижневартовскому</a:t>
            </a:r>
            <a:r>
              <a:rPr lang="ru-RU" sz="2200" b="1" dirty="0" smtClean="0"/>
              <a:t> району, строить деревянные жилые  дома,  школы, клубы, конторы. За добросовестный  труд во время войны ему присвоено звание</a:t>
            </a:r>
            <a:br>
              <a:rPr lang="ru-RU" sz="2200" b="1" dirty="0" smtClean="0"/>
            </a:br>
            <a:r>
              <a:rPr lang="ru-RU" sz="2200" b="1" dirty="0" smtClean="0"/>
              <a:t>                         «Ветерана  трудового фронта».</a:t>
            </a:r>
            <a:endParaRPr lang="ru-RU" sz="2200" b="1" dirty="0"/>
          </a:p>
        </p:txBody>
      </p:sp>
      <p:pic>
        <p:nvPicPr>
          <p:cNvPr id="3074" name="Picture 2" descr="C:\Users\1\Desktop\фото для конкурса\20195836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3482744" cy="26971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3077" name="Picture 5" descr="C:\Users\1\Desktop\фото для конкурса\DSCN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3528392" cy="26642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416824" cy="2232248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 Дедушка к праздничным датам  награждался юбилейными медалями, в трудовой книжке есть  много записей о наградах почётными грамотами, неоднократно объявлялись благодарности, был назначен бригадиром бригады плотников, за доблестный многолетний труд  и награждён медалью «Ветеран труда» </a:t>
            </a:r>
            <a:r>
              <a:rPr lang="ru-RU" sz="1400" b="1" dirty="0" smtClean="0"/>
              <a:t>(см.приложение).  </a:t>
            </a:r>
            <a:endParaRPr lang="ru-RU" sz="1400" dirty="0"/>
          </a:p>
        </p:txBody>
      </p:sp>
      <p:pic>
        <p:nvPicPr>
          <p:cNvPr id="2050" name="Picture 2" descr="C:\Users\1\Desktop\фото для конкурса\DSCN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12976"/>
            <a:ext cx="4176464" cy="25538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7073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052737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1990 году ушёл на заслуженную пенсию по возрасту, но до конца жизни, несмотря на появившуюся  язву  желудка из-за тяжёлой физической работы, неправильного питания во время вынужденных командировок по постройке зданий, дедушка</a:t>
            </a:r>
          </a:p>
          <a:p>
            <a:pPr algn="r"/>
            <a:r>
              <a:rPr lang="ru-RU" sz="2000" b="1" dirty="0" smtClean="0"/>
              <a:t>всегда с удовольствием   работал в своём огороде,  всю жизнь  держали хозяйство. Своё</a:t>
            </a:r>
          </a:p>
          <a:p>
            <a:pPr algn="r"/>
            <a:r>
              <a:rPr lang="ru-RU" sz="2000" b="1" dirty="0" smtClean="0"/>
              <a:t> трудолюбие передали своим </a:t>
            </a:r>
          </a:p>
          <a:p>
            <a:pPr algn="r"/>
            <a:r>
              <a:rPr lang="ru-RU" sz="2000" b="1" dirty="0" smtClean="0"/>
              <a:t>сыновьям которые в</a:t>
            </a:r>
          </a:p>
          <a:p>
            <a:pPr algn="r"/>
            <a:r>
              <a:rPr lang="ru-RU" sz="2000" b="1" dirty="0" smtClean="0"/>
              <a:t>настоящее время,</a:t>
            </a:r>
          </a:p>
          <a:p>
            <a:pPr algn="r"/>
            <a:r>
              <a:rPr lang="ru-RU" sz="2000" b="1" dirty="0" smtClean="0"/>
              <a:t>также являясь </a:t>
            </a:r>
          </a:p>
          <a:p>
            <a:pPr algn="r"/>
            <a:r>
              <a:rPr lang="ru-RU" sz="2000" b="1" dirty="0" smtClean="0"/>
              <a:t> пенсионерами, держат</a:t>
            </a:r>
          </a:p>
          <a:p>
            <a:pPr algn="r"/>
            <a:r>
              <a:rPr lang="ru-RU" sz="2000" b="1" dirty="0" smtClean="0"/>
              <a:t>домашний скот,</a:t>
            </a:r>
          </a:p>
          <a:p>
            <a:pPr algn="r"/>
            <a:r>
              <a:rPr lang="ru-RU" sz="2000" b="1" dirty="0" smtClean="0"/>
              <a:t> занимаются посадками , </a:t>
            </a:r>
          </a:p>
          <a:p>
            <a:pPr algn="r"/>
            <a:r>
              <a:rPr lang="ru-RU" sz="2000" b="1" dirty="0" smtClean="0"/>
              <a:t>овощей в своих</a:t>
            </a:r>
          </a:p>
          <a:p>
            <a:pPr algn="r"/>
            <a:r>
              <a:rPr lang="ru-RU" sz="2000" b="1" dirty="0" smtClean="0"/>
              <a:t> огородах, рыбачат.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</a:t>
            </a:r>
          </a:p>
          <a:p>
            <a:pPr algn="r"/>
            <a:endParaRPr lang="ru-RU" sz="2000" dirty="0" smtClean="0"/>
          </a:p>
          <a:p>
            <a:pPr algn="r"/>
            <a:endParaRPr lang="ru-RU" sz="2000" b="1" dirty="0" smtClean="0"/>
          </a:p>
        </p:txBody>
      </p:sp>
      <p:pic>
        <p:nvPicPr>
          <p:cNvPr id="3076" name="Picture 4" descr="C:\Users\1\Desktop\фото для конкурса\IMG_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3888432" cy="305058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5145435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Бабушка,  Анна Георгиевна,  росла в многодетной бедной семье в с. </a:t>
            </a:r>
            <a:r>
              <a:rPr lang="ru-RU" sz="1600" b="1" dirty="0" err="1" smtClean="0"/>
              <a:t>Вампугол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Верхневартовск</a:t>
            </a:r>
            <a:r>
              <a:rPr lang="ru-RU" sz="1600" b="1" dirty="0" smtClean="0"/>
              <a:t>).  В годы Великой Отечественной войны  её отец служил в г. Омске на заводе, воспитанием семерых детей занималась мать. Жили впроголодь. После переезда в </a:t>
            </a:r>
            <a:r>
              <a:rPr lang="ru-RU" sz="1600" b="1" dirty="0" err="1" smtClean="0"/>
              <a:t>с.Нижневартовское</a:t>
            </a:r>
            <a:r>
              <a:rPr lang="ru-RU" sz="1600" b="1" dirty="0" smtClean="0"/>
              <a:t> бабушкина мама вступила в колхоз. Старшая сестра работала на рыбной ловле, а Анна Георгиевна на покосе. Целое лето ходила босиком, даже обуть было нечего. После летних работ Анне нужно было идти в школу, а ей обуть и одеть нечего. Книги тоже нужно покупать. Трудно им было. Остальные дети разбежались работать в качестве нянек, лишь бы с голоду не умереть.   В колхозе зимой работы нет, так Анна подалась на разгрузку соли. Неделю не проработала, как её выгнали с работы, потому что числилась колхозницей. Председатель колхоза запрещал колхозникам работать на стороне. Сестру Анны посадили на полгода в тюрьму только за то, что она из колхоза ушла в няньки. Когда бабушку тётка позвала к себе в </a:t>
            </a:r>
            <a:r>
              <a:rPr lang="ru-RU" sz="1600" b="1" dirty="0" err="1" smtClean="0"/>
              <a:t>с.Ларьяк</a:t>
            </a:r>
            <a:r>
              <a:rPr lang="ru-RU" sz="1600" b="1" dirty="0" smtClean="0"/>
              <a:t> водиться с её ребёнком, бабушка согласилась водиться за еду.   В 1949 году  бабушка  выехала в </a:t>
            </a:r>
            <a:r>
              <a:rPr lang="ru-RU" sz="1600" b="1" dirty="0" err="1" smtClean="0"/>
              <a:t>с.Ларьяк</a:t>
            </a:r>
            <a:r>
              <a:rPr lang="ru-RU" sz="1600" b="1" dirty="0" smtClean="0"/>
              <a:t> на пароходе. На ноги нечего было надеть, одолжила  туфли  у  сестры,  приехала  в </a:t>
            </a:r>
            <a:r>
              <a:rPr lang="ru-RU" sz="1600" b="1" dirty="0" err="1" smtClean="0"/>
              <a:t>с.Ларьяк</a:t>
            </a:r>
            <a:r>
              <a:rPr lang="ru-RU" sz="1600" b="1" dirty="0" smtClean="0"/>
              <a:t> и  с капитаном парохода   отправила туфли назад. В </a:t>
            </a:r>
            <a:r>
              <a:rPr lang="ru-RU" sz="1600" b="1" dirty="0" err="1" smtClean="0"/>
              <a:t>с.Ларьяк</a:t>
            </a:r>
            <a:r>
              <a:rPr lang="ru-RU" sz="1600" b="1" dirty="0" smtClean="0"/>
              <a:t> она трудилась до пенсионного возраста в основном в качестве счётного работника. В должности старшего бухгалтера </a:t>
            </a:r>
            <a:r>
              <a:rPr lang="ru-RU" sz="1600" b="1" dirty="0" err="1" smtClean="0"/>
              <a:t>рыбкоопа</a:t>
            </a:r>
            <a:r>
              <a:rPr lang="ru-RU" sz="1600" b="1" dirty="0" smtClean="0"/>
              <a:t>  ушла на заслуженный отдых. </a:t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16824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dirty="0" smtClean="0"/>
              <a:t>Моей бабушке, Анне Георгиевне, 87 лет и она до сих пор полна сил. Жизненные биографии </a:t>
            </a:r>
            <a:r>
              <a:rPr lang="ru-RU" sz="2200" b="1" dirty="0" smtClean="0">
                <a:solidFill>
                  <a:srgbClr val="FF0000"/>
                </a:solidFill>
              </a:rPr>
              <a:t>бабушки, Анны Георгиевны и дедушки, Геннадия Александровича</a:t>
            </a:r>
            <a:r>
              <a:rPr lang="ru-RU" sz="2200" b="1" dirty="0" smtClean="0"/>
              <a:t>, я знаю хорошо, так как родилась и училась в школе  села </a:t>
            </a:r>
            <a:r>
              <a:rPr lang="ru-RU" sz="2200" b="1" dirty="0" err="1" smtClean="0"/>
              <a:t>Ларьяк</a:t>
            </a:r>
            <a:r>
              <a:rPr lang="ru-RU" sz="2200" b="1" dirty="0" smtClean="0"/>
              <a:t>  - 11 лет,  до поступления в институт, после окончания учебного заведения осталась, жить и работать  в Нижневартовске, но  родителей и бабушку мы не забываем, часто приезжаем к ним в гости уже со своими детьми.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501008"/>
            <a:ext cx="5112568" cy="230425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800" b="1" dirty="0" smtClean="0"/>
              <a:t>  </a:t>
            </a:r>
            <a:r>
              <a:rPr lang="ru-RU" sz="4000" b="1" dirty="0" smtClean="0"/>
              <a:t>В нашей семье помнят и свято чтят память погибших на войне и умерших после войны родственников. В шествии Бессмертного  полка в селе </a:t>
            </a:r>
            <a:r>
              <a:rPr lang="ru-RU" sz="4000" b="1" dirty="0" err="1" smtClean="0"/>
              <a:t>Ларьяк</a:t>
            </a:r>
            <a:r>
              <a:rPr lang="ru-RU" sz="4000" b="1" dirty="0" smtClean="0"/>
              <a:t> участвует моя мама  с портретом своего  отца, Данила Трофимовича, дочка  его сына также  в шествии «Бессмертного полка» в </a:t>
            </a:r>
            <a:r>
              <a:rPr lang="ru-RU" sz="4000" b="1" dirty="0" err="1" smtClean="0"/>
              <a:t>респ</a:t>
            </a:r>
            <a:r>
              <a:rPr lang="ru-RU" sz="4000" b="1" dirty="0" smtClean="0"/>
              <a:t>. Башкортостан участвует с портретом своего деда 9 Мая.</a:t>
            </a:r>
          </a:p>
          <a:p>
            <a:endParaRPr lang="ru-RU" dirty="0"/>
          </a:p>
        </p:txBody>
      </p:sp>
      <p:pic>
        <p:nvPicPr>
          <p:cNvPr id="4098" name="Picture 2" descr="C:\Users\1\Desktop\визитки\с флешки плюс фото\ФОТО  1\IMG_209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764178" cy="244827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643192" cy="500141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b="1" dirty="0" smtClean="0"/>
              <a:t>             9 Мая 2020 года советские люди и всё прогрессивное человечество мира будут отмечать 75-летие Победы советского народа в Великой Отечественной войне 1941-1045 годов. Страшной ценой миллионы жизней советских людей была завоёвана Победа. Страна лежала в развалинах, тысячи людей остались без крова. Ни с чем не сравнимы потери и разрушения, которые принесла война. Не было такой семьи, где бы война не принесла  горе  от которого и сейчас скорбят сердца матерей, вдов и сирот. Нет для человека потери больше, чем гибель близких людей. Нет зрелища более тяжкого, чем вид уничтоженных плодов труда, в которые он вложил свои силы, свою любовь к родному краю. Нет запаха более горького, чем гарь пепелищ, принесённых войной. Война, навязанная Советскому Союзу германским фашизмом, была невиданным в истории испытанием советских людей. Советская страна стала главной силой, преградившей путь германскому фашизму к мировому господству, вынесла на своих плечах основную тяжесть войны и сыграла решающую роль в разгроме гитлеровской Германии  и милитаристской Японии. В этом гигантском сражении с силами фашистского варварства, советские солдаты, погибшие на поле брани и оставшиеся  в живых, выстояли и победили, победили потому, что верили в правоту того дела, за которое боролись. Подвиг советских людей, совершённых на всех рубежах  Великой Отечественной войны, хватило бы и на десять жизней для бессмертной славы и вечной памяти благодарных потомков. И никому не позволено преуменьшать значение ратного и трудового подвига советского народа в Великой Отечественной войне. Память о своих героях советский народ хранит свято.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16824" cy="3600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344816" cy="439248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Список используемых материалов и источников информации </a:t>
            </a:r>
          </a:p>
          <a:p>
            <a:r>
              <a:rPr lang="ru-RU" sz="2000" b="1" dirty="0" smtClean="0"/>
              <a:t>Воспоминания Полковой Анны Георгиевны;</a:t>
            </a:r>
          </a:p>
          <a:p>
            <a:r>
              <a:rPr lang="ru-RU" sz="2000" b="1" dirty="0" smtClean="0"/>
              <a:t>Воспоминания Полковой Надежды Даниловны;</a:t>
            </a:r>
          </a:p>
          <a:p>
            <a:r>
              <a:rPr lang="ru-RU" sz="2000" b="1" dirty="0" smtClean="0"/>
              <a:t>СМИ «Новости </a:t>
            </a:r>
            <a:r>
              <a:rPr lang="ru-RU" sz="2000" b="1" dirty="0" err="1" smtClean="0"/>
              <a:t>Приобья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Трудовые книжки и удостоверения героев;</a:t>
            </a:r>
          </a:p>
          <a:p>
            <a:r>
              <a:rPr lang="ru-RU" sz="2000" b="1" dirty="0" smtClean="0"/>
              <a:t>Архивный отдел музея истории русского быта г.Нижневартовска.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algn="r"/>
            <a:r>
              <a:rPr lang="ru-RU" sz="2000" b="1" dirty="0" smtClean="0"/>
              <a:t>2020год.</a:t>
            </a:r>
          </a:p>
          <a:p>
            <a:endParaRPr lang="ru-RU" sz="2000" b="1" dirty="0" smtClean="0"/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41682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Наша семья большая.  У моих бабушек и дедушек много </a:t>
            </a:r>
            <a:br>
              <a:rPr lang="ru-RU" sz="2200" b="1" dirty="0" smtClean="0"/>
            </a:br>
            <a:r>
              <a:rPr lang="ru-RU" sz="2200" b="1" dirty="0" smtClean="0"/>
              <a:t>сестёр и братьев, которые   участвовали в Великой Отечественной войне. Кто-то из них погиб, кто-то остался жив и умер уже в мирное время.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1\Desktop\фото для конкурса\i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2358262" cy="31443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795" name="Picture 3" descr="C:\Users\1\Desktop\фото для конкурс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445736" cy="309634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2420888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Мой дедушка -   </a:t>
            </a:r>
            <a:r>
              <a:rPr lang="ru-RU" sz="2400" b="1" dirty="0" err="1" smtClean="0">
                <a:solidFill>
                  <a:srgbClr val="FF0000"/>
                </a:solidFill>
              </a:rPr>
              <a:t>Гайнцев</a:t>
            </a:r>
            <a:r>
              <a:rPr lang="ru-RU" sz="2400" b="1" dirty="0" smtClean="0">
                <a:solidFill>
                  <a:srgbClr val="FF0000"/>
                </a:solidFill>
              </a:rPr>
              <a:t> Данил Трофимович </a:t>
            </a:r>
            <a:r>
              <a:rPr lang="ru-RU" sz="2400" b="1" dirty="0" smtClean="0"/>
              <a:t>22.02.1914года рождения, умер 13 декабря   1992года.</a:t>
            </a:r>
            <a:endParaRPr lang="ru-RU" sz="24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632848" cy="18002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Дедушка Данил - это мамин папа. Его часть в 1939году была направлена   на подавление войны с белофиннами, прошёл всю Великую Отечественную войну с 1941 по 1945годы. Участвовал в освобождении Варшавы, Берлина и других населённых пунктов. После освобождения СССР и взятия Берлина дедушкину часть направили на Дальний Восток на войну  с  Японией. </a:t>
            </a:r>
            <a:br>
              <a:rPr lang="ru-RU" sz="1800" b="1" dirty="0" smtClean="0"/>
            </a:br>
            <a:r>
              <a:rPr lang="ru-RU" sz="1800" b="1" dirty="0" smtClean="0"/>
              <a:t>За храбрость, стойкость и мужество, проявленные в борьбе с немецко-фашистскими захватчиками в годы Великой Отечественной войны с  1941 по 1945 годы старшина </a:t>
            </a:r>
            <a:r>
              <a:rPr lang="ru-RU" sz="1800" b="1" dirty="0" err="1" smtClean="0"/>
              <a:t>Гайнцев</a:t>
            </a:r>
            <a:r>
              <a:rPr lang="ru-RU" sz="1800" b="1" dirty="0" smtClean="0"/>
              <a:t> Данил Трофимович был награждён орденом и медалями.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34818" name="Picture 2" descr="C:\TEMP\Rar$DRa0.969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812810"/>
            <a:ext cx="3744416" cy="250833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19" name="Picture 3" descr="C:\Users\1\Desktop\768678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304733" cy="206678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0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5842" name="Picture 2" descr="C:\Users\1\Desktop\768678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032448" cy="319933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35843" name="Picture 3" descr="C:\Users\1\Desktop\фото для конкурса\гдт медали и док-ты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4104456" cy="318275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1907704" y="980728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Гайнцев</a:t>
            </a:r>
            <a:r>
              <a:rPr lang="ru-RU" sz="3200" b="1" dirty="0" smtClean="0">
                <a:solidFill>
                  <a:srgbClr val="FF0000"/>
                </a:solidFill>
              </a:rPr>
              <a:t> Данил Трофимович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3312368" cy="403244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7" name="Picture 4" descr="C:\Users\1\Desktop\768678\i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054481" cy="45259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TEMP\Rar$DIa0.768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312368" cy="239752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TEMP\Rar$DIa0.735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35780"/>
            <a:ext cx="3672408" cy="259066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TEMP\Rar$DIa0.884\i 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145263" cy="289212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TEMP\Rar$DIa0.054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908720"/>
            <a:ext cx="3744416" cy="257428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TEMP\Rar$DIa0.937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18716"/>
            <a:ext cx="3600400" cy="270103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0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032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В мирное время за добросовестный и многолетний труд  дедушка был награждён медалью «Ветеран труда». </a:t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endParaRPr lang="ru-RU" sz="2700" dirty="0"/>
          </a:p>
        </p:txBody>
      </p:sp>
      <p:pic>
        <p:nvPicPr>
          <p:cNvPr id="3074" name="Picture 2" descr="C:\TEMP\Rar$DIa0.163\i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369294" cy="3600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TEMP\Rar$DIa0.791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3960440" cy="34575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1\Desktop\depositphotos_4561320-stock-photo-great-film-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73" y="1"/>
            <a:ext cx="922707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3456384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000" b="1" dirty="0" smtClean="0"/>
              <a:t>После войны, дедушка работал на трикотажной фабрике электриком и  механиком по наладке швейного оборудования, затем в фармацевтическом училище на должности электрика</a:t>
            </a:r>
            <a:r>
              <a:rPr lang="ru-RU" sz="3100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492896"/>
            <a:ext cx="3970784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фото для конкурса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971594" cy="29786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729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Война в судьбе  моей семьи                                           ФИО автора:                                                            Полкова                                                            Анна Сергеевна        Возраст: 35 лет</vt:lpstr>
      <vt:lpstr>Слайд 2</vt:lpstr>
      <vt:lpstr>Наша семья большая.  У моих бабушек и дедушек много  сестёр и братьев, которые   участвовали в Великой Отечественной войне. Кто-то из них погиб, кто-то остался жив и умер уже в мирное время. </vt:lpstr>
      <vt:lpstr>             Дедушка Данил - это мамин папа. Его часть в 1939году была направлена   на подавление войны с белофиннами, прошёл всю Великую Отечественную войну с 1941 по 1945годы. Участвовал в освобождении Варшавы, Берлина и других населённых пунктов. После освобождения СССР и взятия Берлина дедушкину часть направили на Дальний Восток на войну  с  Японией.  За храбрость, стойкость и мужество, проявленные в борьбе с немецко-фашистскими захватчиками в годы Великой Отечественной войны с  1941 по 1945 годы старшина Гайнцев Данил Трофимович был награждён орденом и медалями.  </vt:lpstr>
      <vt:lpstr>                           </vt:lpstr>
      <vt:lpstr>Слайд 6</vt:lpstr>
      <vt:lpstr>Слайд 7</vt:lpstr>
      <vt:lpstr>    В мирное время за добросовестный и многолетний труд  дедушка был награждён медалью «Ветеран труда».    </vt:lpstr>
      <vt:lpstr> После войны, дедушка работал на трикотажной фабрике электриком и  механиком по наладке швейного оборудования, затем в фармацевтическом училище на должности электрика. </vt:lpstr>
      <vt:lpstr>Бабушка, жена Данила Трофимовича ( 24 августа 1924г рождения – умерла 9 февраля 2008г.) Гайнцева Клавдия Ильинична, также является ветераном трудового фронта. В молодости , совсем ещё ребёнком (14 лет,  с сестрой, которая была на 2 года старше), ей приходилось пасти  скот, так как их, четверых детей растила одна мать, отец был на фронте.</vt:lpstr>
      <vt:lpstr>                 Старшего сына  бабушки - фашисты сожгли  за пособничество партизанам. (фотография находится в музее г.Бирска респ.Башкортостана). Во времы войны молодых девчат направили  на  заготовку  дровяного леса. Без валенок, без тёплой одежды, ручными  пилами в зимнее время, молодёжь готовила лес для фронта. Клавдия Ильинична простыла  и её  перевели  на молокозавод г.Бирска,  но и там ей приходилось применять физическую силу, ворочая тяжелые фляги с молоком. Силы были на исходе, хлеба не хватало, приходилось собирать лебеду и с отрубями печь хлеб. После окончания войны бабушка с дедушкой поженились. Бабушка стала работать на швейной фабрике. Зарплата была мизерной, а работа сдельной. Целыми днями бабушка склонялась над швейной машинкой.  Денег не хватало даже на питание, а у них было трое детей.    </vt:lpstr>
      <vt:lpstr>  За многолетний добросовестный труд Клавдии Ильиничне  было присвоено звание          « Ветаран труда».  Сейчас их уже нет в живых, только память о них осталась в наших сердцах. При их жизни моя  мама ежегодно возила нас, детей, к ним в гости. Бабушка нам часто рассказывала о их нелёгкой жизни во время войны, как воевал её супруг. </vt:lpstr>
      <vt:lpstr>       Не могу не рассказать и о своём втором дедушке.         Геннадий Александрович                       Полков          (05.08.1930 г. – 17.08. 2015г. ), папин отец. Будучи ещё совсем мальчишкой, в 13 лет, он работал как взрослый в бригаде рыбаков, которые вылавливали рыбу и поставляли на рыбоперерабатывающий  завод,  дальше продукция отправлялась на фронт. </vt:lpstr>
      <vt:lpstr>Отец,  дедушкин,  погиб и мать троих  сыновей, растила  их одна. Дедушке было 15 лет, когда ушла из жизни его мать (заболела тифом). Геннадия взяла к себе на воспитание хантыйская семья. Когда дедушкин старший брат Василий, возвращался с фронта, он забрал Геннадия с собой в село Ларьяк.                                                         Здесь он и прожил                                                         всю  оставшуюся жизнь.                                                        В 50-х годах встретил                                                        свою будущую жену                                                                       Анну Георгиевну.                                                                       Они поженились                                                                               в 1952 году.     </vt:lpstr>
      <vt:lpstr>Геннадий Александрович в  с.Ларьяк пошёл работать плотником в бригаду, которую часто направляли на работы по всему Нижневартовскому району, строить деревянные жилые  дома,  школы, клубы, конторы. За добросовестный  труд во время войны ему присвоено звание                          «Ветерана  трудового фронта».</vt:lpstr>
      <vt:lpstr> Дедушка к праздничным датам  награждался юбилейными медалями, в трудовой книжке есть  много записей о наградах почётными грамотами, неоднократно объявлялись благодарности, был назначен бригадиром бригады плотников, за доблестный многолетний труд  и награждён медалью «Ветеран труда» (см.приложение).  </vt:lpstr>
      <vt:lpstr>Слайд 17</vt:lpstr>
      <vt:lpstr>                  </vt:lpstr>
      <vt:lpstr>  Моей бабушке, Анне Георгиевне, 87 лет и она до сих пор полна сил. Жизненные биографии бабушки, Анны Георгиевны и дедушки, Геннадия Александровича, я знаю хорошо, так как родилась и училась в школе  села Ларьяк  - 11 лет,  до поступления в институт, после окончания учебного заведения осталась, жить и работать  в Нижневартовске, но  родителей и бабушку мы не забываем, часто приезжаем к ним в гости уже со своими детьми.  </vt:lpstr>
      <vt:lpstr>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2020-01-27T14:29:24Z</dcterms:created>
  <dcterms:modified xsi:type="dcterms:W3CDTF">2020-02-06T17:44:49Z</dcterms:modified>
</cp:coreProperties>
</file>